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etendard SemiBold"/>
      <p:bold r:id="rId15"/>
    </p:embeddedFont>
    <p:embeddedFont>
      <p:font typeface="Pretendard Light"/>
      <p:regular r:id="rId16"/>
    </p:embeddedFont>
    <p:embeddedFont>
      <p:font typeface="Pretendard ExtraBold"/>
      <p:bold r:id="rId17"/>
    </p:embeddedFont>
    <p:embeddedFont>
      <p:font typeface="Pretendard Regular"/>
      <p:regular r:id="rId18"/>
    </p:embeddedFont>
    <p:embeddedFont>
      <p:font typeface="Pretendard Bold"/>
      <p:bold r:id="rId19"/>
    </p:embeddedFont>
    <p:embeddedFont>
      <p:font typeface="Pretendard Medium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19" Target="fonts/font5.fntdata" Type="http://schemas.openxmlformats.org/officeDocument/2006/relationships/font"/><Relationship Id="rId2" Target="presProps.xml" Type="http://schemas.openxmlformats.org/officeDocument/2006/relationships/presProps"/><Relationship Id="rId20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00300" y="6959600"/>
            <a:ext cx="134874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00400" y="3048000"/>
            <a:ext cx="11887200" cy="361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1800" b="false" i="false" u="none" strike="noStrike">
                <a:solidFill>
                  <a:srgbClr val="6B6862"/>
                </a:solidFill>
                <a:latin typeface="Pretendard SemiBold"/>
              </a:rPr>
              <a:t>BUSINESS</a:t>
            </a:r>
          </a:p>
          <a:p>
            <a:pPr algn="ctr" lvl="0">
              <a:lnSpc>
                <a:spcPct val="84660"/>
              </a:lnSpc>
            </a:pPr>
            <a:r>
              <a:rPr lang="en-US" sz="11800" b="false" i="false" u="none" strike="noStrike">
                <a:solidFill>
                  <a:srgbClr val="6B6862"/>
                </a:solidFill>
                <a:latin typeface="Pretendard SemiBold"/>
              </a:rPr>
              <a:t>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89600" y="2463800"/>
            <a:ext cx="692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400" b="false" i="false" u="none" strike="noStrike" spc="-200">
                <a:solidFill>
                  <a:srgbClr val="6B6862"/>
                </a:solidFill>
                <a:ea typeface="Pretendard Light"/>
              </a:rPr>
              <a:t>심플하고</a:t>
            </a:r>
            <a:r>
              <a:rPr lang="en-US" sz="4400" b="false" i="false" u="none" strike="noStrike" spc="-200">
                <a:solidFill>
                  <a:srgbClr val="6B6862"/>
                </a:solidFill>
                <a:latin typeface="Pretendard Light"/>
              </a:rPr>
              <a:t> </a:t>
            </a:r>
            <a:r>
              <a:rPr lang="ko-KR" sz="4400" b="false" i="false" u="none" strike="noStrike" spc="-200">
                <a:solidFill>
                  <a:srgbClr val="6B6862"/>
                </a:solidFill>
                <a:ea typeface="Pretendard Light"/>
              </a:rPr>
              <a:t>깔끔한</a:t>
            </a:r>
            <a:r>
              <a:rPr lang="en-US" sz="4400" b="false" i="false" u="none" strike="noStrike" spc="-200">
                <a:solidFill>
                  <a:srgbClr val="6B6862"/>
                </a:solidFill>
                <a:latin typeface="Pretendard Light"/>
              </a:rPr>
              <a:t> </a:t>
            </a:r>
            <a:r>
              <a:rPr lang="ko-KR" sz="4400" b="false" i="false" u="none" strike="noStrike" spc="-200">
                <a:solidFill>
                  <a:srgbClr val="6B6862"/>
                </a:solidFill>
                <a:ea typeface="Pretendard Light"/>
              </a:rPr>
              <a:t>프리젠테이션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7100" y="7454900"/>
            <a:ext cx="881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07C74"/>
                </a:solidFill>
                <a:latin typeface="Pretendard SemiBold"/>
              </a:rPr>
              <a:t>PRESENTER :    </a:t>
            </a:r>
            <a:r>
              <a:rPr lang="en-US" sz="2000" b="false" i="false" u="none" strike="noStrike">
                <a:solidFill>
                  <a:srgbClr val="807C74"/>
                </a:solidFill>
                <a:latin typeface="Pretendard Light"/>
              </a:rPr>
              <a:t>KIM MIRI  </a:t>
            </a:r>
            <a:r>
              <a:rPr lang="ko-KR" sz="2000" b="false" i="false" u="none" strike="noStrike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b="false" i="false" u="none" strike="noStrike">
                <a:solidFill>
                  <a:srgbClr val="807C74"/>
                </a:solidFill>
                <a:latin typeface="Pretendard Light"/>
              </a:rPr>
              <a:t>   mirikim@miricanvas.com  </a:t>
            </a:r>
            <a:r>
              <a:rPr lang="ko-KR" sz="2000" b="false" i="false" u="none" strike="noStrike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b="false" i="false" u="none" strike="noStrike">
                <a:solidFill>
                  <a:srgbClr val="807C74"/>
                </a:solidFill>
                <a:latin typeface="Pretendard Light"/>
              </a:rPr>
              <a:t>   010-1234-5678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11400" y="1422400"/>
            <a:ext cx="137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807C74"/>
                </a:solidFill>
                <a:latin typeface="Pretendard ExtraBold"/>
              </a:rPr>
              <a:t>2080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00300" y="3505200"/>
            <a:ext cx="134874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19700" y="1803400"/>
            <a:ext cx="78359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8900" b="true" i="false" u="none" strike="noStrike" spc="-200">
                <a:solidFill>
                  <a:srgbClr val="6B6862"/>
                </a:solidFill>
                <a:latin typeface="Pretendard SemiBol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16500" y="40259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목차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제목을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입력하세요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4800" y="4000500"/>
            <a:ext cx="736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3100" b="false" i="false" u="none" strike="noStrike" spc="-100">
                <a:solidFill>
                  <a:srgbClr val="6B6862"/>
                </a:solidFill>
                <a:latin typeface="Pretendard Bold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3700" y="40259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목차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제목을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입력하세요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6600" y="4000500"/>
            <a:ext cx="736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3100" b="false" i="false" u="none" strike="noStrike" spc="-100">
                <a:solidFill>
                  <a:srgbClr val="6B6862"/>
                </a:solidFill>
                <a:latin typeface="Pretendard Bold"/>
              </a:rPr>
              <a:t>04.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16500" y="4686300"/>
            <a:ext cx="320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관련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입력해주세요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3700" y="4686300"/>
            <a:ext cx="320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관련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입력해주세요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6500" y="55245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목차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제목을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입력하세요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14800" y="5499100"/>
            <a:ext cx="736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3100" b="false" i="false" u="none" strike="noStrike" spc="-100">
                <a:solidFill>
                  <a:srgbClr val="6B6862"/>
                </a:solidFill>
                <a:latin typeface="Pretendard Bold"/>
              </a:rPr>
              <a:t>02.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53700" y="55245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목차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제목을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입력하세요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6600" y="5499100"/>
            <a:ext cx="736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3100" b="false" i="false" u="none" strike="noStrike" spc="-100">
                <a:solidFill>
                  <a:srgbClr val="6B6862"/>
                </a:solidFill>
                <a:latin typeface="Pretendard Bold"/>
              </a:rPr>
              <a:t>05.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16500" y="6184900"/>
            <a:ext cx="320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관련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입력해주세요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53700" y="6184900"/>
            <a:ext cx="320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관련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입력해주세요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16500" y="71247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목차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제목을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입력하세요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14800" y="7112000"/>
            <a:ext cx="736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3100" b="false" i="false" u="none" strike="noStrike" spc="-100">
                <a:solidFill>
                  <a:srgbClr val="6B6862"/>
                </a:solidFill>
                <a:latin typeface="Pretendard Bold"/>
              </a:rPr>
              <a:t>03.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53700" y="71247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목차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제목을</a:t>
            </a:r>
            <a:r>
              <a:rPr lang="en-US" sz="30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6B6862"/>
                </a:solidFill>
                <a:ea typeface="Pretendard Regular"/>
              </a:rPr>
              <a:t>입력하세요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26600" y="7112000"/>
            <a:ext cx="736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3100" b="false" i="false" u="none" strike="noStrike" spc="-100">
                <a:solidFill>
                  <a:srgbClr val="6B6862"/>
                </a:solidFill>
                <a:latin typeface="Pretendard Bold"/>
              </a:rPr>
              <a:t>06.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16500" y="7785100"/>
            <a:ext cx="320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관련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입력해주세요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53700" y="7797800"/>
            <a:ext cx="320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관련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60000"/>
                  </a:srgbClr>
                </a:solidFill>
                <a:ea typeface="Pretendard Regular"/>
              </a:rPr>
              <a:t>입력해주세요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" y="3073400"/>
            <a:ext cx="8039100" cy="5435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사진과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텍스트가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들어가는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레이아웃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9700" y="3340100"/>
            <a:ext cx="51054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 spc="-200">
                <a:solidFill>
                  <a:srgbClr val="6B6862"/>
                </a:solidFill>
                <a:ea typeface="Pretendard Medium"/>
              </a:rPr>
              <a:t>안녕하세요</a:t>
            </a:r>
            <a:r>
              <a:rPr lang="en-US" sz="4500" b="false" i="false" u="none" strike="noStrike" spc="-200">
                <a:solidFill>
                  <a:srgbClr val="6B6862"/>
                </a:solidFill>
                <a:latin typeface="Pretendard Medium"/>
              </a:rPr>
              <a:t>?</a:t>
            </a:r>
          </a:p>
          <a:p>
            <a:pPr algn="l" lvl="0">
              <a:lnSpc>
                <a:spcPct val="107899"/>
              </a:lnSpc>
            </a:pPr>
            <a:r>
              <a:rPr lang="ko-KR" sz="4500" b="false" i="false" u="none" strike="noStrike" spc="-200">
                <a:solidFill>
                  <a:srgbClr val="6B6862"/>
                </a:solidFill>
                <a:ea typeface="Pretendard Medium"/>
              </a:rPr>
              <a:t>소제목을</a:t>
            </a:r>
            <a:r>
              <a:rPr lang="en-US" sz="4500" b="false" i="false" u="none" strike="noStrike" spc="-200">
                <a:solidFill>
                  <a:srgbClr val="6B6862"/>
                </a:solidFill>
                <a:latin typeface="Pretendard Medium"/>
              </a:rPr>
              <a:t> </a:t>
            </a:r>
            <a:r>
              <a:rPr lang="ko-KR" sz="4500" b="false" i="false" u="none" strike="noStrike" spc="-200">
                <a:solidFill>
                  <a:srgbClr val="6B6862"/>
                </a:solidFill>
                <a:ea typeface="Pretendard Medium"/>
              </a:rPr>
              <a:t>입력해주세요</a:t>
            </a:r>
            <a:r>
              <a:rPr lang="en-US" sz="4500" b="false" i="false" u="none" strike="noStrike" spc="-200">
                <a:solidFill>
                  <a:srgbClr val="6B6862"/>
                </a:solidFill>
                <a:latin typeface="Pretendard Medium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9700" y="5295900"/>
            <a:ext cx="5943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. 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</a:p>
          <a:p>
            <a:pPr algn="l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. 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</a:p>
          <a:p>
            <a:pPr algn="l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.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2933700"/>
            <a:ext cx="4483100" cy="448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67000"/>
          </a:blip>
          <a:stretch>
            <a:fillRect/>
          </a:stretch>
        </p:blipFill>
        <p:spPr>
          <a:xfrm rot="0">
            <a:off x="6921500" y="2933700"/>
            <a:ext cx="4483100" cy="448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96000"/>
          </a:blip>
          <a:stretch>
            <a:fillRect/>
          </a:stretch>
        </p:blipFill>
        <p:spPr>
          <a:xfrm rot="0">
            <a:off x="10693400" y="2933700"/>
            <a:ext cx="4483100" cy="448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87900" y="3924300"/>
            <a:ext cx="1219200" cy="92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12200" y="3949700"/>
            <a:ext cx="9017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57100" y="3810000"/>
            <a:ext cx="1155700" cy="1155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9000"/>
          </a:blip>
          <a:stretch>
            <a:fillRect/>
          </a:stretch>
        </p:blipFill>
        <p:spPr>
          <a:xfrm rot="0">
            <a:off x="1803400" y="7848600"/>
            <a:ext cx="146939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alphaModFix amt="96000"/>
          </a:blip>
          <a:stretch>
            <a:fillRect/>
          </a:stretch>
        </p:blipFill>
        <p:spPr>
          <a:xfrm rot="0">
            <a:off x="3467100" y="8267700"/>
            <a:ext cx="127000" cy="127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핵심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키워드를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설명하는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레이아웃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52900" y="5067300"/>
            <a:ext cx="250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900" b="false" i="false" u="none" strike="noStrike" spc="-100">
                <a:solidFill>
                  <a:srgbClr val="6B6862"/>
                </a:solidFill>
                <a:ea typeface="Pretendard SemiBold"/>
              </a:rPr>
              <a:t>첫</a:t>
            </a:r>
            <a:r>
              <a:rPr lang="en-US" sz="29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9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6B6862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700" y="5702300"/>
            <a:ext cx="3149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프로젝트를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내용을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12100" y="5067300"/>
            <a:ext cx="2501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두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번째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94600" y="5702300"/>
            <a:ext cx="3149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프로젝트를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내용을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84000" y="5067300"/>
            <a:ext cx="2501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세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번째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53800" y="5702300"/>
            <a:ext cx="3149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프로젝트를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내용을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10000" y="8140700"/>
            <a:ext cx="11036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.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CC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79600" y="1524000"/>
            <a:ext cx="14516100" cy="740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78200" y="6007100"/>
            <a:ext cx="115316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98800" y="2184400"/>
            <a:ext cx="4343400" cy="389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0" b="false" i="false" u="none" strike="noStrike">
                <a:solidFill>
                  <a:srgbClr val="6B6862"/>
                </a:solidFill>
                <a:latin typeface="Pretendard Semi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4600" y="3225800"/>
            <a:ext cx="75311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400" b="false" i="false" u="none" strike="noStrike" spc="-300">
                <a:solidFill>
                  <a:srgbClr val="6B6862"/>
                </a:solidFill>
                <a:ea typeface="Pretendard SemiBold"/>
              </a:rPr>
              <a:t>컨텐츠</a:t>
            </a:r>
            <a:r>
              <a:rPr lang="en-US" sz="6400" b="false" i="false" u="none" strike="noStrike" spc="-3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400" b="false" i="false" u="none" strike="noStrike" spc="-300">
                <a:solidFill>
                  <a:srgbClr val="6B6862"/>
                </a:solidFill>
                <a:ea typeface="Pretendard SemiBold"/>
              </a:rPr>
              <a:t>제목을</a:t>
            </a:r>
          </a:p>
          <a:p>
            <a:pPr algn="l" lvl="0">
              <a:lnSpc>
                <a:spcPct val="107899"/>
              </a:lnSpc>
            </a:pPr>
            <a:r>
              <a:rPr lang="ko-KR" sz="6400" b="false" i="false" u="none" strike="noStrike" spc="-300">
                <a:solidFill>
                  <a:srgbClr val="6B6862"/>
                </a:solidFill>
                <a:ea typeface="Pretendard SemiBold"/>
              </a:rPr>
              <a:t>간략하게</a:t>
            </a:r>
            <a:r>
              <a:rPr lang="en-US" sz="6400" b="false" i="false" u="none" strike="noStrike" spc="-3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400" b="false" i="false" u="none" strike="noStrike" spc="-300">
                <a:solidFill>
                  <a:srgbClr val="6B6862"/>
                </a:solidFill>
                <a:ea typeface="Pretendard SemiBold"/>
              </a:rPr>
              <a:t>입력하세요</a:t>
            </a:r>
            <a:r>
              <a:rPr lang="en-US" sz="6400" b="false" i="false" u="none" strike="noStrike" spc="-300">
                <a:solidFill>
                  <a:srgbClr val="6B6862"/>
                </a:solidFill>
                <a:latin typeface="Pretendard Semi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6000" y="6692900"/>
            <a:ext cx="11176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.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4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단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텍스트로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설명하는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레이아웃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0">
            <a:off x="1968500" y="3225800"/>
            <a:ext cx="146939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" y="3225800"/>
            <a:ext cx="3695700" cy="1117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13000" y="3556000"/>
            <a:ext cx="21463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첫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3600" y="3556000"/>
            <a:ext cx="10071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관련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간략하게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텍스트를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0">
            <a:off x="1968500" y="4495800"/>
            <a:ext cx="146939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" y="4495800"/>
            <a:ext cx="3695700" cy="1117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413000" y="4813300"/>
            <a:ext cx="21463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두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43600" y="4813300"/>
            <a:ext cx="10071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관련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간략하게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텍스트를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0">
            <a:off x="1968500" y="5778500"/>
            <a:ext cx="14693900" cy="1117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" y="5778500"/>
            <a:ext cx="3695700" cy="1117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413000" y="6108700"/>
            <a:ext cx="21463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43600" y="6108700"/>
            <a:ext cx="10071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관련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간략하게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텍스트를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0">
            <a:off x="1968500" y="7048500"/>
            <a:ext cx="146939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" y="7048500"/>
            <a:ext cx="3695700" cy="1117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413000" y="7366000"/>
            <a:ext cx="21463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네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43600" y="7366000"/>
            <a:ext cx="10071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관련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간략하게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텍스트를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2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 rot="0">
            <a:off x="1638300" y="5295900"/>
            <a:ext cx="3581400" cy="331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4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개의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사진과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텍스트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레이아웃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11500" y="5156200"/>
            <a:ext cx="6477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8300" y="3022600"/>
            <a:ext cx="3581400" cy="2959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187700" y="5969000"/>
            <a:ext cx="48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4200" y="7150100"/>
            <a:ext cx="3149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25700" y="6604000"/>
            <a:ext cx="20193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첫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사진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 rot="0">
            <a:off x="5448300" y="5295900"/>
            <a:ext cx="3581400" cy="331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08800" y="5156200"/>
            <a:ext cx="647700" cy="1270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48300" y="3022600"/>
            <a:ext cx="3581400" cy="2959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997700" y="5969000"/>
            <a:ext cx="48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64200" y="7150100"/>
            <a:ext cx="3149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23000" y="6604000"/>
            <a:ext cx="2019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두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사진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 rot="0">
            <a:off x="9258300" y="5295900"/>
            <a:ext cx="3581400" cy="3314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31500" y="5156200"/>
            <a:ext cx="647700" cy="1270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58300" y="3022600"/>
            <a:ext cx="3581400" cy="2959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807700" y="5969000"/>
            <a:ext cx="48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74200" y="7150100"/>
            <a:ext cx="3149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45700" y="6604000"/>
            <a:ext cx="2019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사진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 rot="0">
            <a:off x="13068300" y="5295900"/>
            <a:ext cx="3581400" cy="3314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41500" y="5156200"/>
            <a:ext cx="647700" cy="1270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68300" y="3022600"/>
            <a:ext cx="3581400" cy="2959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4617700" y="5969000"/>
            <a:ext cx="48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84200" y="7150100"/>
            <a:ext cx="3149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55700" y="6604000"/>
            <a:ext cx="2019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네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사진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en-US" sz="6000" b="false" i="false" u="none" strike="noStrike" spc="-300">
                <a:solidFill>
                  <a:srgbClr val="6B6862"/>
                </a:solidFill>
                <a:latin typeface="Pretendard SemiBold"/>
              </a:rPr>
              <a:t>5</a:t>
            </a:r>
            <a:r>
              <a:rPr lang="ko-KR" sz="6000" b="false" i="false" u="none" strike="noStrike" spc="-300">
                <a:solidFill>
                  <a:srgbClr val="6B6862"/>
                </a:solidFill>
                <a:ea typeface="Pretendard SemiBold"/>
              </a:rPr>
              <a:t>개의</a:t>
            </a:r>
            <a:r>
              <a:rPr lang="en-US" sz="6000" b="false" i="false" u="none" strike="noStrike" spc="-3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300">
                <a:solidFill>
                  <a:srgbClr val="6B6862"/>
                </a:solidFill>
                <a:ea typeface="Pretendard SemiBold"/>
              </a:rPr>
              <a:t>포인트</a:t>
            </a:r>
            <a:r>
              <a:rPr lang="en-US" sz="6000" b="false" i="false" u="none" strike="noStrike" spc="-3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300">
                <a:solidFill>
                  <a:srgbClr val="6B6862"/>
                </a:solidFill>
                <a:ea typeface="Pretendard SemiBold"/>
              </a:rPr>
              <a:t>키워드</a:t>
            </a:r>
            <a:r>
              <a:rPr lang="en-US" sz="6000" b="false" i="false" u="none" strike="noStrike" spc="-3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300">
                <a:solidFill>
                  <a:srgbClr val="6B6862"/>
                </a:solidFill>
                <a:ea typeface="Pretendard SemiBold"/>
              </a:rPr>
              <a:t>레이아웃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4343400"/>
            <a:ext cx="9613900" cy="412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512800" y="4775200"/>
            <a:ext cx="1536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3238500" y="4775200"/>
            <a:ext cx="1536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839200" y="4152900"/>
            <a:ext cx="622300" cy="6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95900" y="7251700"/>
            <a:ext cx="914400" cy="6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66600" y="7251700"/>
            <a:ext cx="914400" cy="63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588000" y="4991100"/>
            <a:ext cx="166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POINT.01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21700" y="4991100"/>
            <a:ext cx="166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500" b="false" i="false" u="none" strike="noStrike">
                <a:solidFill>
                  <a:srgbClr val="6B6862"/>
                </a:solidFill>
                <a:latin typeface="Pretendard SemiBold"/>
              </a:rPr>
              <a:t>POINT.02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7600" y="4991100"/>
            <a:ext cx="166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POINT.03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21500" y="7416800"/>
            <a:ext cx="166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500" b="false" i="false" u="none" strike="noStrike">
                <a:solidFill>
                  <a:srgbClr val="6B6862"/>
                </a:solidFill>
                <a:latin typeface="Pretendard SemiBold"/>
              </a:rPr>
              <a:t>POINT.03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02800" y="7416800"/>
            <a:ext cx="166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POINT.04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000" y="3454400"/>
            <a:ext cx="3644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71500" y="3454400"/>
            <a:ext cx="3644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13500" y="2921000"/>
            <a:ext cx="5461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8100" y="7099300"/>
            <a:ext cx="3644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47700" y="7099300"/>
            <a:ext cx="3644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l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l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7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6000" b="false" i="false" u="none" strike="noStrike" spc="-300">
                <a:solidFill>
                  <a:srgbClr val="6B6862"/>
                </a:solidFill>
                <a:ea typeface="Pretendard SemiBold"/>
              </a:rPr>
              <a:t>순서를</a:t>
            </a:r>
            <a:r>
              <a:rPr lang="en-US" sz="6000" b="false" i="false" u="none" strike="noStrike" spc="-3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300">
                <a:solidFill>
                  <a:srgbClr val="6B6862"/>
                </a:solidFill>
                <a:ea typeface="Pretendard SemiBold"/>
              </a:rPr>
              <a:t>나타내는</a:t>
            </a:r>
            <a:r>
              <a:rPr lang="en-US" sz="6000" b="false" i="false" u="none" strike="noStrike" spc="-3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300">
                <a:solidFill>
                  <a:srgbClr val="6B6862"/>
                </a:solidFill>
                <a:ea typeface="Pretendard SemiBold"/>
              </a:rPr>
              <a:t>레이아웃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52300" y="3111500"/>
            <a:ext cx="46228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23300" y="3111500"/>
            <a:ext cx="4622800" cy="222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18100" y="3111500"/>
            <a:ext cx="4622800" cy="222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2900" y="3111500"/>
            <a:ext cx="4622800" cy="222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48000" y="4114800"/>
            <a:ext cx="774700" cy="73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96100" y="4165600"/>
            <a:ext cx="7747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39400" y="4216400"/>
            <a:ext cx="762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46200" y="4216400"/>
            <a:ext cx="622300" cy="609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654300" y="34925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300" b="false" i="false" u="sng" strike="noStrike">
                <a:solidFill>
                  <a:srgbClr val="807C74"/>
                </a:solidFill>
                <a:latin typeface="Pretendard SemiBold"/>
              </a:rPr>
              <a:t>STEP.01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59000" y="6261100"/>
            <a:ext cx="25654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76500" y="5676900"/>
            <a:ext cx="1930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첫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입력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02400" y="34925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300" b="false" i="false" u="sng" strike="noStrike">
                <a:solidFill>
                  <a:srgbClr val="FFFFFF"/>
                </a:solidFill>
                <a:latin typeface="Pretendard SemiBold"/>
              </a:rPr>
              <a:t>STEP.02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07100" y="6261100"/>
            <a:ext cx="25654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24600" y="5676900"/>
            <a:ext cx="1930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두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입력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33000" y="34925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300" b="false" i="false" u="sng" strike="noStrike">
                <a:solidFill>
                  <a:srgbClr val="807C74"/>
                </a:solidFill>
                <a:latin typeface="Pretendard SemiBold"/>
              </a:rPr>
              <a:t>STEP.03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37700" y="6261100"/>
            <a:ext cx="25654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55200" y="5676900"/>
            <a:ext cx="1930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입력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76300" y="34925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300" b="false" i="false" u="sng" strike="noStrike">
                <a:solidFill>
                  <a:srgbClr val="FFFFFF"/>
                </a:solidFill>
                <a:latin typeface="Pretendard SemiBold"/>
              </a:rPr>
              <a:t>STEP.04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1000" y="6261100"/>
            <a:ext cx="25654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이곳에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키워드를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설명하는</a:t>
            </a:r>
          </a:p>
          <a:p>
            <a:pPr algn="ctr" lvl="0">
              <a:lnSpc>
                <a:spcPct val="143590"/>
              </a:lnSpc>
            </a:pP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내용을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텍스트로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입력해주세요</a:t>
            </a:r>
            <a:r>
              <a:rPr lang="en-US" sz="1600" b="false" i="false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98500" y="5676900"/>
            <a:ext cx="1930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네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제목</a:t>
            </a:r>
            <a:r>
              <a:rPr lang="en-US" sz="23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6B6862"/>
                </a:solidFill>
                <a:ea typeface="Pretendard SemiBold"/>
              </a:rPr>
              <a:t>입력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3">
            <a:alphaModFix amt="9000"/>
          </a:blip>
          <a:stretch>
            <a:fillRect/>
          </a:stretch>
        </p:blipFill>
        <p:spPr>
          <a:xfrm rot="0">
            <a:off x="1803400" y="7848600"/>
            <a:ext cx="146939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alphaModFix amt="96000"/>
          </a:blip>
          <a:stretch>
            <a:fillRect/>
          </a:stretch>
        </p:blipFill>
        <p:spPr>
          <a:xfrm rot="0">
            <a:off x="3467100" y="8267700"/>
            <a:ext cx="127000" cy="127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810000" y="8140700"/>
            <a:ext cx="11036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이곳에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.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프로젝트를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설명하는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내용을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텍스트로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입력해주세요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